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Pays-Bas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(FR),Ardeche (FR),Provence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de Loire (FR),Auvergne (FR),Vosges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(FR),Gers (FR),Vaucluse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(FR),Fréjus (FR),Biarritz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 Touquet (BE),Deauville (FR),Carnac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Lacanau (FR),Argelès sur Mer (FR),Porto Vecchio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(FR),Alpe d Huez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(FR),La Clusaz (FR),Grand Bornand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Méribel (FR),Val d Isère (FR),Val Cenis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Saint Martin (ile d Amérique du nord) (MF),Réunion (RE),Martinique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(GP),Martinique (LC),Saint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(GP),Martinique (LC),Nouvelle Caledonie (NC)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(FR),Avignon (FR),Montpellier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(FR),Nantes (FR),Paris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Pays-Bas Alpe d Hue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Pays-Bas Tign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hebdomadaire Pays-Bas Val d Isè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hebdomadaire Pays-Bas Samoën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Pays-Bas Châtel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92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49800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Pays-Bas Saint Martin (ile d Amérique du nord) (M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89"/>
          </a:xfrm>
          <a:prstGeom prst="rect">
            <a:avLst/>
          </a:prstGeom>
        </p:spPr>
      </p:pic>
      <p:pic>
        <p:nvPicPr>
          <p:cNvPr id="7" name="Picture 6" descr="Evolution hebdomadaire Pays-Bas Martinique (LC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hebdomadaire Pays-Bas Tahiti (PF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hebdomadaire Pays-Bas Guadeloupe (GP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Pays-Bas Nouvelle Caledonie (NC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7206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496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39796"/>
          </a:xfrm>
          <a:prstGeom prst="rect">
            <a:avLst/>
          </a:prstGeom>
        </p:spPr>
      </p:pic>
      <p:pic>
        <p:nvPicPr>
          <p:cNvPr id="6" name="Picture 5" descr="Evolution hebdomadaire Pays-Bas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Pays-Bas Marseill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hebdomadaire Pays-Bas Ly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hebdomadaire Pays-Bas Montpellier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Pays-Bas Bordeaux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634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95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Pays-Bas Ardech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hebdomadaire Pays-Bas Proven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hebdomadaire Pays-Bas Drom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hebdomadaire Pays-Bas Alsa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8539"/>
          </a:xfrm>
          <a:prstGeom prst="rect">
            <a:avLst/>
          </a:prstGeom>
        </p:spPr>
      </p:pic>
      <p:pic>
        <p:nvPicPr>
          <p:cNvPr id="10" name="Picture 9" descr="Evolution hebdomadaire Pays-Bas Vosg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85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87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235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hebdomadaire Pays-Bas Fréju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586"/>
          </a:xfrm>
          <a:prstGeom prst="rect">
            <a:avLst/>
          </a:prstGeom>
        </p:spPr>
      </p:pic>
      <p:pic>
        <p:nvPicPr>
          <p:cNvPr id="7" name="Picture 6" descr="Evolution hebdomadaire Pays-Bas Biarritz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78413"/>
          </a:xfrm>
          <a:prstGeom prst="rect">
            <a:avLst/>
          </a:prstGeom>
        </p:spPr>
      </p:pic>
      <p:pic>
        <p:nvPicPr>
          <p:cNvPr id="8" name="Picture 7" descr="Evolution hebdomadaire Pays-Bas Can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hebdomadaire Pays-Bas Antib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hebdomadaire Pays-Bas Saint Malo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534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064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